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147047085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AFF"/>
    <a:srgbClr val="9B63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4000"/>
    <p:restoredTop sz="96291"/>
  </p:normalViewPr>
  <p:slideViewPr>
    <p:cSldViewPr snapToGrid="0">
      <p:cViewPr varScale="1">
        <p:scale>
          <a:sx n="19" d="100"/>
          <a:sy n="19" d="100"/>
        </p:scale>
        <p:origin x="224" y="2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12/19/23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hyperlink" Target="https://www.linkedin.com/in/lucas-eduardo-schoenfelder-ba1713193/overlay/about-this-profile/" TargetMode="External"/><Relationship Id="rId12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jpe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C9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22EC0C6E-C9DB-F2AF-F801-707A4DC80DD9}"/>
              </a:ext>
            </a:extLst>
          </p:cNvPr>
          <p:cNvGrpSpPr/>
          <p:nvPr/>
        </p:nvGrpSpPr>
        <p:grpSpPr>
          <a:xfrm>
            <a:off x="6087827" y="287296"/>
            <a:ext cx="1735492" cy="2639361"/>
            <a:chOff x="7097608" y="1194148"/>
            <a:chExt cx="1735491" cy="2639359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CFC325B3-C539-EF8B-402C-B6D05A5256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0254" b="11355"/>
            <a:stretch/>
          </p:blipFill>
          <p:spPr>
            <a:xfrm>
              <a:off x="7338881" y="1194148"/>
              <a:ext cx="1268434" cy="1613134"/>
            </a:xfrm>
            <a:prstGeom prst="ellipse">
              <a:avLst/>
            </a:prstGeom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3F34E15-EAC7-6208-8D51-824ECF912535}"/>
                </a:ext>
              </a:extLst>
            </p:cNvPr>
            <p:cNvSpPr txBox="1"/>
            <p:nvPr/>
          </p:nvSpPr>
          <p:spPr>
            <a:xfrm>
              <a:off x="7097608" y="2751256"/>
              <a:ext cx="1735491" cy="1082251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Allef Rodrigues Ramos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A60730-2974-CA9A-3C6D-CC272D49ABEC}"/>
              </a:ext>
            </a:extLst>
          </p:cNvPr>
          <p:cNvGrpSpPr/>
          <p:nvPr/>
        </p:nvGrpSpPr>
        <p:grpSpPr>
          <a:xfrm>
            <a:off x="7339759" y="4083775"/>
            <a:ext cx="2120900" cy="2316415"/>
            <a:chOff x="8208691" y="4368354"/>
            <a:chExt cx="2120900" cy="231641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0891B18F-C6DE-DF7B-131D-BA4C09257A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430" t="8860" r="5704" b="5495"/>
            <a:stretch/>
          </p:blipFill>
          <p:spPr>
            <a:xfrm>
              <a:off x="8325686" y="4368354"/>
              <a:ext cx="1598619" cy="1613870"/>
            </a:xfrm>
            <a:prstGeom prst="ellipse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33FEC00-EE44-D964-9A18-6DB86410BDCA}"/>
                </a:ext>
              </a:extLst>
            </p:cNvPr>
            <p:cNvSpPr txBox="1"/>
            <p:nvPr/>
          </p:nvSpPr>
          <p:spPr>
            <a:xfrm>
              <a:off x="8208691" y="6140902"/>
              <a:ext cx="2120900" cy="5438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dirty="0">
                  <a:solidFill>
                    <a:srgbClr val="7030A0"/>
                  </a:solidFill>
                </a:rPr>
                <a:t>Beatriz de Faria</a:t>
              </a:r>
            </a:p>
            <a:p>
              <a:pPr algn="ctr"/>
              <a:r>
                <a:rPr lang="en-BR" sz="1467" dirty="0">
                  <a:solidFill>
                    <a:srgbClr val="7030A0"/>
                  </a:solidFill>
                </a:rPr>
                <a:t>Leao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4665D4-A091-4314-AD02-1FEB9B6893BD}"/>
              </a:ext>
            </a:extLst>
          </p:cNvPr>
          <p:cNvGrpSpPr/>
          <p:nvPr/>
        </p:nvGrpSpPr>
        <p:grpSpPr>
          <a:xfrm>
            <a:off x="3485833" y="4224264"/>
            <a:ext cx="2120900" cy="2867179"/>
            <a:chOff x="4244347" y="4504295"/>
            <a:chExt cx="2120900" cy="2867179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021934-93E8-6AA0-9BB1-C978E8F8BD01}"/>
                </a:ext>
              </a:extLst>
            </p:cNvPr>
            <p:cNvSpPr txBox="1"/>
            <p:nvPr/>
          </p:nvSpPr>
          <p:spPr>
            <a:xfrm>
              <a:off x="4244347" y="6202935"/>
              <a:ext cx="2120900" cy="1168539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 err="1">
                  <a:solidFill>
                    <a:srgbClr val="7030A0"/>
                  </a:solidFill>
                </a:rPr>
                <a:t>Vinícius</a:t>
              </a:r>
              <a:r>
                <a:rPr lang="en-US" sz="1600" dirty="0">
                  <a:solidFill>
                    <a:srgbClr val="7030A0"/>
                  </a:solidFill>
                </a:rPr>
                <a:t> </a:t>
              </a:r>
              <a:r>
                <a:rPr lang="en-US" sz="1600" dirty="0" err="1">
                  <a:solidFill>
                    <a:srgbClr val="7030A0"/>
                  </a:solidFill>
                </a:rPr>
                <a:t>Cézar</a:t>
              </a:r>
              <a:r>
                <a:rPr lang="en-US" sz="1600" dirty="0">
                  <a:solidFill>
                    <a:srgbClr val="7030A0"/>
                  </a:solidFill>
                </a:rPr>
                <a:t> da Silva Moreira</a:t>
              </a:r>
              <a:endParaRPr lang="en-BR" sz="1600" dirty="0">
                <a:solidFill>
                  <a:srgbClr val="7030A0"/>
                </a:solidFill>
              </a:endParaRPr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C4C5597-7445-E30F-6F09-AA6DA49D11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728" t="22186" r="6456"/>
            <a:stretch/>
          </p:blipFill>
          <p:spPr>
            <a:xfrm>
              <a:off x="4516011" y="4504295"/>
              <a:ext cx="1642125" cy="1613872"/>
            </a:xfrm>
            <a:prstGeom prst="ellipse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2494EAE-6ED8-C045-4B3D-4F9B4A036F79}"/>
              </a:ext>
            </a:extLst>
          </p:cNvPr>
          <p:cNvGrpSpPr/>
          <p:nvPr/>
        </p:nvGrpSpPr>
        <p:grpSpPr>
          <a:xfrm>
            <a:off x="1900318" y="363599"/>
            <a:ext cx="2120900" cy="2655026"/>
            <a:chOff x="1505667" y="1051875"/>
            <a:chExt cx="2120900" cy="26550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E445A82-9195-28B7-6CE5-E2F38A33C7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580" t="9940" r="6708" b="9845"/>
            <a:stretch/>
          </p:blipFill>
          <p:spPr>
            <a:xfrm>
              <a:off x="1822890" y="1051875"/>
              <a:ext cx="1664809" cy="1613873"/>
            </a:xfrm>
            <a:prstGeom prst="ellipse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308F67-1067-834B-CE24-F0338E8BEE3B}"/>
                </a:ext>
              </a:extLst>
            </p:cNvPr>
            <p:cNvSpPr txBox="1"/>
            <p:nvPr/>
          </p:nvSpPr>
          <p:spPr>
            <a:xfrm>
              <a:off x="1505667" y="2624649"/>
              <a:ext cx="2120900" cy="1082252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Aline Rodrigues Zamarro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2BF8C4A-F2E3-FE95-05F9-C7354ED5507A}"/>
              </a:ext>
            </a:extLst>
          </p:cNvPr>
          <p:cNvGrpSpPr/>
          <p:nvPr/>
        </p:nvGrpSpPr>
        <p:grpSpPr>
          <a:xfrm>
            <a:off x="-57246" y="4224264"/>
            <a:ext cx="2120900" cy="2931905"/>
            <a:chOff x="-85593" y="4224963"/>
            <a:chExt cx="2120900" cy="2931903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36638647-FB7A-16A9-C276-8901817E08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-7055" t="12624" r="12435" b="8316"/>
            <a:stretch/>
          </p:blipFill>
          <p:spPr>
            <a:xfrm>
              <a:off x="56052" y="4224963"/>
              <a:ext cx="1642124" cy="1613873"/>
            </a:xfrm>
            <a:prstGeom prst="ellipse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F0449EF-D0BC-5899-708A-9207D8AFC83D}"/>
                </a:ext>
              </a:extLst>
            </p:cNvPr>
            <p:cNvSpPr txBox="1"/>
            <p:nvPr/>
          </p:nvSpPr>
          <p:spPr>
            <a:xfrm>
              <a:off x="-85593" y="6118166"/>
              <a:ext cx="2120900" cy="1038700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00" dirty="0">
                  <a:solidFill>
                    <a:srgbClr val="703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dirty="0">
                  <a:solidFill>
                    <a:srgbClr val="703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Olusegun Cid </a:t>
              </a:r>
              <a:r>
                <a:rPr lang="en-US" sz="1400" dirty="0" err="1">
                  <a:solidFill>
                    <a:srgbClr val="703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Symed</a:t>
              </a:r>
              <a:r>
                <a:rPr lang="en-US" sz="1400" dirty="0">
                  <a:solidFill>
                    <a:srgbClr val="7030A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Akognon</a:t>
              </a:r>
              <a:endParaRPr lang="en-US" sz="1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endParaRPr lang="en-BR" sz="1400" dirty="0">
                <a:solidFill>
                  <a:srgbClr val="7030A0"/>
                </a:solidFill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D359DCD-A3CE-2162-872F-9783A77B85F5}"/>
              </a:ext>
            </a:extLst>
          </p:cNvPr>
          <p:cNvGrpSpPr/>
          <p:nvPr/>
        </p:nvGrpSpPr>
        <p:grpSpPr>
          <a:xfrm>
            <a:off x="1810208" y="4253886"/>
            <a:ext cx="2282312" cy="2634406"/>
            <a:chOff x="1951254" y="4251579"/>
            <a:chExt cx="2282312" cy="263440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FAFDCCA2-6CA7-FD87-E78F-2BF896F8EEEE}"/>
                </a:ext>
              </a:extLst>
            </p:cNvPr>
            <p:cNvSpPr txBox="1"/>
            <p:nvPr/>
          </p:nvSpPr>
          <p:spPr>
            <a:xfrm>
              <a:off x="2112666" y="6085765"/>
              <a:ext cx="2120900" cy="8002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l" fontAlgn="ctr"/>
              <a:r>
                <a:rPr lang="en-BR" sz="1600" dirty="0">
                  <a:solidFill>
                    <a:srgbClr val="7030A0"/>
                  </a:solidFill>
                </a:rPr>
                <a:t>Lucas Eduardo </a:t>
              </a:r>
              <a:r>
                <a:rPr lang="en-US" sz="1600" dirty="0">
                  <a:solidFill>
                    <a:srgbClr val="7030A0"/>
                  </a:solidFill>
                </a:rPr>
                <a:t>Schoenfelder</a:t>
              </a:r>
              <a:endParaRPr lang="en-US" sz="1600" dirty="0">
                <a:solidFill>
                  <a:srgbClr val="7030A0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endParaRPr>
            </a:p>
            <a:p>
              <a:r>
                <a:rPr lang="en-US" sz="1400" dirty="0">
                  <a:solidFill>
                    <a:srgbClr val="7030A0"/>
                  </a:solidFill>
                </a:rPr>
                <a:t> </a:t>
              </a:r>
              <a:endParaRPr lang="en-BR" sz="1400" dirty="0">
                <a:solidFill>
                  <a:srgbClr val="7030A0"/>
                </a:solidFill>
              </a:endParaRPr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68A56E4-8F69-7EB5-768B-3373B567A6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8984" t="13947" r="11201" b="4066"/>
            <a:stretch/>
          </p:blipFill>
          <p:spPr>
            <a:xfrm>
              <a:off x="1951254" y="4251579"/>
              <a:ext cx="1642124" cy="1613871"/>
            </a:xfrm>
            <a:prstGeom prst="ellipse">
              <a:avLst/>
            </a:prstGeom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AF1A03-1670-1DAC-8395-93E25ECAB918}"/>
              </a:ext>
            </a:extLst>
          </p:cNvPr>
          <p:cNvGrpSpPr/>
          <p:nvPr/>
        </p:nvGrpSpPr>
        <p:grpSpPr>
          <a:xfrm>
            <a:off x="5421939" y="4148661"/>
            <a:ext cx="2120900" cy="2942781"/>
            <a:chOff x="6340241" y="4189736"/>
            <a:chExt cx="2120900" cy="2942781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017F2E-9FF4-3D36-966F-4A8C0F81D6D0}"/>
                </a:ext>
              </a:extLst>
            </p:cNvPr>
            <p:cNvSpPr txBox="1"/>
            <p:nvPr/>
          </p:nvSpPr>
          <p:spPr>
            <a:xfrm>
              <a:off x="6340241" y="6310212"/>
              <a:ext cx="2120900" cy="822305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BR" sz="1600" dirty="0">
                  <a:solidFill>
                    <a:srgbClr val="7030A0"/>
                  </a:solidFill>
                </a:rPr>
                <a:t>Mabi von Steinkirch</a:t>
              </a:r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48312F6-B08B-5DB1-2D29-ECDE51AF48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223" t="6235" b="14531"/>
            <a:stretch/>
          </p:blipFill>
          <p:spPr>
            <a:xfrm>
              <a:off x="6366188" y="4189736"/>
              <a:ext cx="1735492" cy="1613872"/>
            </a:xfrm>
            <a:prstGeom prst="ellipse">
              <a:avLst/>
            </a:prstGeom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A184BC-7ECA-BC4F-29F2-F8EA317E6054}"/>
              </a:ext>
            </a:extLst>
          </p:cNvPr>
          <p:cNvGrpSpPr/>
          <p:nvPr/>
        </p:nvGrpSpPr>
        <p:grpSpPr>
          <a:xfrm>
            <a:off x="1" y="363599"/>
            <a:ext cx="2120900" cy="2694024"/>
            <a:chOff x="-143965" y="892797"/>
            <a:chExt cx="2120900" cy="269402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781A172-2293-43E6-D9BD-94CA23BE3CE3}"/>
                </a:ext>
              </a:extLst>
            </p:cNvPr>
            <p:cNvSpPr txBox="1"/>
            <p:nvPr/>
          </p:nvSpPr>
          <p:spPr>
            <a:xfrm>
              <a:off x="-143965" y="2504569"/>
              <a:ext cx="2120900" cy="1082252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Monalisa</a:t>
              </a:r>
              <a:endParaRPr lang="pt-BR" sz="1467" b="1" dirty="0">
                <a:solidFill>
                  <a:srgbClr val="7030A0"/>
                </a:solidFill>
              </a:endParaRPr>
            </a:p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de Assis</a:t>
              </a:r>
              <a:endParaRPr lang="pt-BR" sz="1467" b="1" dirty="0">
                <a:solidFill>
                  <a:srgbClr val="7030A0"/>
                </a:solidFill>
              </a:endParaRPr>
            </a:p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Molla</a:t>
              </a: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1B24CF1F-EF86-B314-2083-E85A06B6A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427" t="4811" r="-2634" b="18228"/>
            <a:stretch/>
          </p:blipFill>
          <p:spPr>
            <a:xfrm>
              <a:off x="141770" y="892797"/>
              <a:ext cx="1572897" cy="1613873"/>
            </a:xfrm>
            <a:prstGeom prst="ellipse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074E25F-5A3C-46D6-41D2-006F26A7E205}"/>
              </a:ext>
            </a:extLst>
          </p:cNvPr>
          <p:cNvGrpSpPr/>
          <p:nvPr/>
        </p:nvGrpSpPr>
        <p:grpSpPr>
          <a:xfrm>
            <a:off x="7840577" y="344059"/>
            <a:ext cx="2120900" cy="2301981"/>
            <a:chOff x="8740496" y="1013696"/>
            <a:chExt cx="2120900" cy="2301982"/>
          </a:xfrm>
        </p:grpSpPr>
        <p:pic>
          <p:nvPicPr>
            <p:cNvPr id="3" name="Picture 2" descr="A person smiling for a selfie&#10;&#10;Description automatically generated">
              <a:extLst>
                <a:ext uri="{FF2B5EF4-FFF2-40B4-BE49-F238E27FC236}">
                  <a16:creationId xmlns:a16="http://schemas.microsoft.com/office/drawing/2014/main" id="{B464C157-FAC4-4C5C-3B8B-26A62DB06D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4265" t="1899" r="5900" b="13737"/>
            <a:stretch/>
          </p:blipFill>
          <p:spPr>
            <a:xfrm>
              <a:off x="8968541" y="1013696"/>
              <a:ext cx="1664811" cy="1608810"/>
            </a:xfrm>
            <a:prstGeom prst="ellipse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D1DA32-24A3-13F1-D684-FF5D3762FB20}"/>
                </a:ext>
              </a:extLst>
            </p:cNvPr>
            <p:cNvSpPr txBox="1"/>
            <p:nvPr/>
          </p:nvSpPr>
          <p:spPr>
            <a:xfrm>
              <a:off x="8740496" y="2771811"/>
              <a:ext cx="2120900" cy="54386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Joice</a:t>
              </a:r>
              <a:endParaRPr lang="pt-BR" sz="1467" b="1" dirty="0">
                <a:solidFill>
                  <a:srgbClr val="7030A0"/>
                </a:solidFill>
              </a:endParaRPr>
            </a:p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Machado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25F76DF8-8C02-32E3-1CF1-99BCE282957A}"/>
              </a:ext>
            </a:extLst>
          </p:cNvPr>
          <p:cNvGrpSpPr/>
          <p:nvPr/>
        </p:nvGrpSpPr>
        <p:grpSpPr>
          <a:xfrm>
            <a:off x="10164267" y="354088"/>
            <a:ext cx="1803253" cy="2681033"/>
            <a:chOff x="10103291" y="2542227"/>
            <a:chExt cx="2154557" cy="3073961"/>
          </a:xfrm>
        </p:grpSpPr>
        <p:pic>
          <p:nvPicPr>
            <p:cNvPr id="7" name="Picture 6" descr="A person with her hand on her chin&#10;&#10;Description automatically generated">
              <a:extLst>
                <a:ext uri="{FF2B5EF4-FFF2-40B4-BE49-F238E27FC236}">
                  <a16:creationId xmlns:a16="http://schemas.microsoft.com/office/drawing/2014/main" id="{036DF7E7-F79D-C4E8-90B5-598E4AD97C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6952" t="2162"/>
            <a:stretch/>
          </p:blipFill>
          <p:spPr>
            <a:xfrm>
              <a:off x="10103291" y="2542227"/>
              <a:ext cx="2067989" cy="1894878"/>
            </a:xfrm>
            <a:prstGeom prst="ellipse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67AF0C3-050C-9172-F696-7CD9788E7783}"/>
                </a:ext>
              </a:extLst>
            </p:cNvPr>
            <p:cNvSpPr txBox="1"/>
            <p:nvPr/>
          </p:nvSpPr>
          <p:spPr>
            <a:xfrm>
              <a:off x="10136947" y="4375323"/>
              <a:ext cx="2120901" cy="1240865"/>
            </a:xfrm>
            <a:prstGeom prst="ellipse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Sabrina Dalbosco Gadenz</a:t>
              </a: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FACE6FF6-CC27-AAAD-F3C5-4114CC451C62}"/>
              </a:ext>
            </a:extLst>
          </p:cNvPr>
          <p:cNvSpPr/>
          <p:nvPr/>
        </p:nvSpPr>
        <p:spPr>
          <a:xfrm>
            <a:off x="5488020" y="2576488"/>
            <a:ext cx="234200" cy="273688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 sz="1400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C045600D-229E-C141-D00C-2938F8BF824E}"/>
              </a:ext>
            </a:extLst>
          </p:cNvPr>
          <p:cNvGrpSpPr/>
          <p:nvPr/>
        </p:nvGrpSpPr>
        <p:grpSpPr>
          <a:xfrm>
            <a:off x="4029847" y="360761"/>
            <a:ext cx="2022255" cy="2337911"/>
            <a:chOff x="3541328" y="1082040"/>
            <a:chExt cx="2120900" cy="230629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6C725A-3C6D-32B7-BAB1-7F32D52CEF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3745" t="10022" r="9011" b="9356"/>
            <a:stretch/>
          </p:blipFill>
          <p:spPr>
            <a:xfrm>
              <a:off x="3715512" y="1082040"/>
              <a:ext cx="1746019" cy="1587054"/>
            </a:xfrm>
            <a:prstGeom prst="ellipse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CA1F09C-1713-0E45-1DAF-D1D1E0FBDE20}"/>
                </a:ext>
              </a:extLst>
            </p:cNvPr>
            <p:cNvSpPr txBox="1"/>
            <p:nvPr/>
          </p:nvSpPr>
          <p:spPr>
            <a:xfrm>
              <a:off x="3541328" y="2851823"/>
              <a:ext cx="2120900" cy="5365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Italo</a:t>
              </a:r>
              <a:endParaRPr lang="pt-BR" sz="1467" b="1" dirty="0">
                <a:solidFill>
                  <a:srgbClr val="7030A0"/>
                </a:solidFill>
              </a:endParaRPr>
            </a:p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Macedo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B9CE2CE-43F8-805E-96FB-20C3DF1E578B}"/>
              </a:ext>
            </a:extLst>
          </p:cNvPr>
          <p:cNvGrpSpPr/>
          <p:nvPr/>
        </p:nvGrpSpPr>
        <p:grpSpPr>
          <a:xfrm>
            <a:off x="10066628" y="3872038"/>
            <a:ext cx="1598619" cy="2593205"/>
            <a:chOff x="10078861" y="2900256"/>
            <a:chExt cx="1598618" cy="2593204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0E2A79F4-6BBF-C37B-B4E9-1A0154B3062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0078861" y="2900256"/>
              <a:ext cx="1598618" cy="1602318"/>
            </a:xfrm>
            <a:prstGeom prst="ellipse">
              <a:avLst/>
            </a:prstGeom>
          </p:spPr>
        </p:pic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4FB4468-59CD-CB52-7C70-D3A0FDD6FFC3}"/>
                </a:ext>
              </a:extLst>
            </p:cNvPr>
            <p:cNvSpPr txBox="1"/>
            <p:nvPr/>
          </p:nvSpPr>
          <p:spPr>
            <a:xfrm>
              <a:off x="10391833" y="4723826"/>
              <a:ext cx="1050287" cy="7696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Carolina</a:t>
              </a:r>
              <a:endParaRPr lang="pt-BR" sz="1467" b="1" dirty="0">
                <a:solidFill>
                  <a:srgbClr val="7030A0"/>
                </a:solidFill>
              </a:endParaRPr>
            </a:p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Rodoplho </a:t>
              </a:r>
            </a:p>
            <a:p>
              <a:pPr algn="ctr"/>
              <a:r>
                <a:rPr lang="en-BR" sz="1467" b="1" dirty="0">
                  <a:solidFill>
                    <a:srgbClr val="7030A0"/>
                  </a:solidFill>
                </a:rPr>
                <a:t>Santosa</a:t>
              </a:r>
            </a:p>
          </p:txBody>
        </p: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90F2624-A444-0987-AEFE-EF01A9F72DA8}"/>
              </a:ext>
            </a:extLst>
          </p:cNvPr>
          <p:cNvSpPr txBox="1"/>
          <p:nvPr/>
        </p:nvSpPr>
        <p:spPr>
          <a:xfrm>
            <a:off x="3618956" y="3086245"/>
            <a:ext cx="4435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3600" dirty="0">
                <a:solidFill>
                  <a:srgbClr val="7030A0"/>
                </a:solidFill>
              </a:rPr>
              <a:t>TIME IPS BRASIL  HSL</a:t>
            </a:r>
          </a:p>
        </p:txBody>
      </p:sp>
    </p:spTree>
    <p:extLst>
      <p:ext uri="{BB962C8B-B14F-4D97-AF65-F5344CB8AC3E}">
        <p14:creationId xmlns:p14="http://schemas.microsoft.com/office/powerpoint/2010/main" val="1719550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973</TotalTime>
  <Words>45</Words>
  <Application>Microsoft Macintosh PowerPoint</Application>
  <PresentationFormat>Widescreen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Beatriz de Faria Leao</dc:creator>
  <cp:lastModifiedBy>Beatriz de Faria Leao</cp:lastModifiedBy>
  <cp:revision>4</cp:revision>
  <dcterms:created xsi:type="dcterms:W3CDTF">2023-11-22T20:53:36Z</dcterms:created>
  <dcterms:modified xsi:type="dcterms:W3CDTF">2023-12-19T18:24:13Z</dcterms:modified>
</cp:coreProperties>
</file>

<file path=docProps/thumbnail.jpeg>
</file>